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744" r:id="rId1"/>
  </p:sldMasterIdLst>
  <p:notesMasterIdLst>
    <p:notesMasterId r:id="rId8"/>
  </p:notesMasterIdLst>
  <p:sldIdLst>
    <p:sldId id="262" r:id="rId2"/>
    <p:sldId id="256" r:id="rId3"/>
    <p:sldId id="263" r:id="rId4"/>
    <p:sldId id="268" r:id="rId5"/>
    <p:sldId id="269" r:id="rId6"/>
    <p:sldId id="270" r:id="rId7"/>
  </p:sldIdLst>
  <p:sldSz cx="12192000" cy="6858000"/>
  <p:notesSz cx="6858000" cy="9144000"/>
  <p:defaultTextStyle>
    <a:defPPr>
      <a:defRPr lang="fa-I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F3FB9DB9-D073-4670-BAFA-829950117AC0}">
          <p14:sldIdLst>
            <p14:sldId id="262"/>
            <p14:sldId id="256"/>
            <p14:sldId id="263"/>
            <p14:sldId id="268"/>
            <p14:sldId id="269"/>
            <p14:sldId id="270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5006" autoAdjust="0"/>
    <p:restoredTop sz="95407" autoAdjust="0"/>
  </p:normalViewPr>
  <p:slideViewPr>
    <p:cSldViewPr snapToGrid="0">
      <p:cViewPr varScale="1">
        <p:scale>
          <a:sx n="86" d="100"/>
          <a:sy n="86" d="100"/>
        </p:scale>
        <p:origin x="73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610541ED-D3E5-44D5-8D3B-16E3E0146812}" type="datetimeFigureOut">
              <a:rPr lang="fa-IR" smtClean="0"/>
              <a:t>14/08/1447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D08968B6-73FB-4197-8D13-80D86CB87644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7983633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r" rtl="1"/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8968B6-73FB-4197-8D13-80D86CB87644}" type="slidenum">
              <a:rPr lang="fa-IR" smtClean="0"/>
              <a:t>1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609654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D7DA1D-7618-4B9C-9ACC-1FADBA9201E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CA267D2-19DD-4F98-B848-D2D4B30F7DA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7931B4B-0CF9-4CDE-8F9A-F43D54EC09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14/08/1447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72D746B-AF6C-45ED-B4FF-F0CF45509A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A27BC32-C582-4FA4-AD67-2188D0E94C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05108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7BE0ED-8711-4436-AD88-36185E0F2A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A4D6CCB-431F-4138-B790-C859602D003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296AFF-7E8F-49C1-988C-45709F7469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14/08/1447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F972C1F-71FA-4A19-81F1-FCD1536168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98D058-57B6-4E61-B4D0-46D4703F46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784006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A410320-BC62-4EA2-B03D-CBCF1DE1BA7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1A3FE5B-97D5-444A-AE7E-DB475B904D6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F2B0ABE-47F8-42D2-8C52-D9DE17C0A0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14/08/1447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446623-6486-451E-A4C0-F19FBE45D4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CDCA40-EB22-4E42-8858-E682764E60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901804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1FFC84-77BC-45B0-AB91-B336E7363E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297F393-801F-42B4-9731-A2C028631CF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3691FB2-FCBB-4695-9D84-299F2A5A3E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14/08/1447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194E42-1EBF-4551-82F9-E2104CF338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AA91F03-28ED-49BE-8164-5408E87A3D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621035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8D2656-75DE-4FDE-A4B9-FC5D01F8C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EE800BD-670A-460E-B0CA-E5574E9794A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B74F370-4A9B-4C73-A95A-3096C68E98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14/08/1447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892978-6BDA-4CE7-9985-DAA246B970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A919B1-CC7C-4B61-89D5-B9D8F08D93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99552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E90A18-0FFE-4EDD-8B13-5E7EA4E6E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71F22E-82EA-4CD4-A091-43452E12D6F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AB471B4-63B1-4E53-A0F8-3C4ABFA235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C49AFDD-0F2F-49D3-8727-01871149BA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14/08/1447</a:t>
            </a:fld>
            <a:endParaRPr lang="fa-I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20B84CB-5453-4A7B-9398-7C9D14DAA5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4FB54F5-3453-4F28-B0B3-459F991C3F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65654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F750AD-6C00-4FB8-A93B-577010F42E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552E307-0EB3-45B1-A200-D8109DA6841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132744E-6159-4685-823F-026DD164C94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C9928A5-D17F-4918-8A15-21983B07C45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583DE06-D9C9-4617-B1F8-1324427784E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3B31C39-CD2D-41B6-BC84-7C0C920E53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14/08/1447</a:t>
            </a:fld>
            <a:endParaRPr lang="fa-IR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305F043-B6E2-48E1-AAA0-467C799F60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9F2558E-09F6-4603-A0E6-CF849198F7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46479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2EE87C-83C9-4C0B-A7C6-0FE1385CBE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9CF5E99-93F0-4DC8-B7BD-845EE09F2A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14/08/1447</a:t>
            </a:fld>
            <a:endParaRPr lang="fa-IR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A68F46C-BA26-4CE0-B799-A2D6152191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583418D-9434-4687-934A-C8539A0449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05506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91A2468-AE35-4CAC-AB52-2A8CFDF334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14/08/1447</a:t>
            </a:fld>
            <a:endParaRPr lang="fa-IR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56A58DD-A837-4C1C-B4A3-D79C037DC9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602DFD2-B2A7-4992-A24D-56F63989B9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897712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53EA16-3E89-4924-A844-25E151808D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A7033A-E10B-4EED-B281-1E6A07C82D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C241388-6EBE-48FA-B902-62565419F69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595C551-01FA-4B9F-A0DF-EA4BF9BB68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14/08/1447</a:t>
            </a:fld>
            <a:endParaRPr lang="fa-I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148161-EC05-4E61-94BF-FD6BB53338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6254CB8-36E8-458A-8D13-C539E72C6E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677924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ED1A31-0D57-4918-9069-8FE0A00237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C5E52B7-E5DF-4342-944A-D839FD881E3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a-I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7D96B45-C743-4ADE-B4D0-7E06C599E02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38F8838-5040-441F-A702-87F6316576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14/08/1447</a:t>
            </a:fld>
            <a:endParaRPr lang="fa-I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B11DE21-9682-40C4-A58E-BA6F2A0ED7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FE9B859-8F94-427B-91E7-2730EA1938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3074306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68654FD-496E-409D-B885-596BDA8CAC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B8AB730-672B-46F6-B253-B9BDE142A3E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E2905A-B25F-40DC-A7CB-3081A7EE53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803BE9-2049-46FA-A616-E9C5B17E4F97}" type="datetimeFigureOut">
              <a:rPr lang="fa-IR" smtClean="0"/>
              <a:t>14/08/1447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6D6092-DD6B-47AC-97C8-1B9D9FE8B83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966A2B8-F6DF-483B-853C-95C20DE6D43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6686387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a-I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mailto:powerpoint.conf@gmail.com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D386CDB-2CDA-482E-A807-6A97B5BF6B5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6601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5000">
        <p14:reveal thruBlk="1" dir="r"/>
      </p:transition>
    </mc:Choice>
    <mc:Fallback xmlns="">
      <p:transition spd="slow" advTm="5000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609228"/>
            <a:ext cx="9144000" cy="1193799"/>
          </a:xfrm>
        </p:spPr>
        <p:txBody>
          <a:bodyPr/>
          <a:lstStyle/>
          <a:p>
            <a:r>
              <a:rPr lang="fa-IR" sz="4400" dirty="0">
                <a:solidFill>
                  <a:schemeClr val="accent1">
                    <a:lumMod val="50000"/>
                  </a:schemeClr>
                </a:solidFill>
                <a:cs typeface="B Titr" panose="00000700000000000000" pitchFamily="2" charset="-78"/>
              </a:rPr>
              <a:t>برای درج عنوان مقاله کلیک کنید.</a:t>
            </a:r>
            <a:endParaRPr lang="fa-IR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429000"/>
            <a:ext cx="9144000" cy="2273299"/>
          </a:xfrm>
        </p:spPr>
        <p:txBody>
          <a:bodyPr/>
          <a:lstStyle/>
          <a:p>
            <a:pPr marL="342900" indent="-342900" rtl="1">
              <a:buFont typeface="Arial" panose="020B0604020202020204" pitchFamily="34" charset="0"/>
              <a:buChar char="•"/>
            </a:pPr>
            <a:endParaRPr lang="fa-IR" b="1" dirty="0">
              <a:solidFill>
                <a:schemeClr val="accent1">
                  <a:lumMod val="50000"/>
                </a:schemeClr>
              </a:solidFill>
              <a:cs typeface="B Nazanin" panose="00000400000000000000" pitchFamily="2" charset="-78"/>
            </a:endParaRPr>
          </a:p>
          <a:p>
            <a:pPr marL="342900" indent="-342900" rtl="1">
              <a:buFont typeface="Arial" panose="020B0604020202020204" pitchFamily="34" charset="0"/>
              <a:buChar char="•"/>
            </a:pPr>
            <a:r>
              <a:rPr lang="fa-IR" b="1" dirty="0">
                <a:solidFill>
                  <a:schemeClr val="accent1">
                    <a:lumMod val="50000"/>
                  </a:schemeClr>
                </a:solidFill>
                <a:cs typeface="B Nazanin" panose="00000400000000000000" pitchFamily="2" charset="-78"/>
              </a:rPr>
              <a:t>مشخصات هر نویسنده را در یک سطر وارد کنید.</a:t>
            </a:r>
          </a:p>
          <a:p>
            <a:pPr marL="342900" indent="-342900" rtl="1">
              <a:buFont typeface="Arial" panose="020B0604020202020204" pitchFamily="34" charset="0"/>
              <a:buChar char="•"/>
            </a:pPr>
            <a:r>
              <a:rPr lang="fa-IR" b="1" dirty="0">
                <a:solidFill>
                  <a:schemeClr val="accent1">
                    <a:lumMod val="50000"/>
                  </a:schemeClr>
                </a:solidFill>
                <a:cs typeface="B Nazanin" panose="00000400000000000000" pitchFamily="2" charset="-78"/>
              </a:rPr>
              <a:t>مشخصات هر نویسنده را در یک سطر وارد کنید.</a:t>
            </a:r>
          </a:p>
          <a:p>
            <a:pPr marL="342900" indent="-342900" rtl="1">
              <a:buFont typeface="Arial" panose="020B0604020202020204" pitchFamily="34" charset="0"/>
              <a:buChar char="•"/>
            </a:pPr>
            <a:r>
              <a:rPr lang="fa-IR" b="1" dirty="0">
                <a:solidFill>
                  <a:schemeClr val="accent1">
                    <a:lumMod val="50000"/>
                  </a:schemeClr>
                </a:solidFill>
                <a:cs typeface="B Nazanin" panose="00000400000000000000" pitchFamily="2" charset="-78"/>
              </a:rPr>
              <a:t>مشخصات هر نویسنده را در یک سطر وارد کنید.</a:t>
            </a:r>
          </a:p>
          <a:p>
            <a:pPr rtl="1"/>
            <a:endParaRPr lang="fa-IR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5865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10000">
        <p14:reveal thruBlk="1" dir="r"/>
      </p:transition>
    </mc:Choice>
    <mc:Fallback xmlns="">
      <p:transition spd="slow" advTm="10000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0A2AC-3CD5-485E-B879-B13173E844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1242" y="1471871"/>
            <a:ext cx="10749516" cy="3914258"/>
          </a:xfrm>
        </p:spPr>
        <p:txBody>
          <a:bodyPr>
            <a:normAutofit fontScale="55000" lnSpcReduction="20000"/>
          </a:bodyPr>
          <a:lstStyle/>
          <a:p>
            <a:pPr marL="342900" indent="-342900" algn="r" rtl="1">
              <a:lnSpc>
                <a:spcPct val="150000"/>
              </a:lnSpc>
              <a:spcBef>
                <a:spcPct val="0"/>
              </a:spcBef>
            </a:pPr>
            <a:r>
              <a:rPr lang="fa-IR" altLang="en-US" b="1" dirty="0">
                <a:latin typeface="Times New Roman "/>
                <a:cs typeface="B Nazanin" panose="00000400000000000000" pitchFamily="2" charset="-78"/>
              </a:rPr>
              <a:t>با توجه به اینکه کنفرانس بصورت غیرحضوری برگزار خواهد شد، جهت ارائه مقاله ضروری است این فایل تهیه و ارسال شود.</a:t>
            </a:r>
          </a:p>
          <a:p>
            <a:pPr marL="342900" lvl="0" indent="-342900" algn="r" rtl="1">
              <a:lnSpc>
                <a:spcPct val="150000"/>
              </a:lnSpc>
              <a:spcBef>
                <a:spcPct val="0"/>
              </a:spcBef>
            </a:pPr>
            <a:r>
              <a:rPr lang="fa-IR" altLang="en-US" b="1" dirty="0">
                <a:latin typeface="Times New Roman "/>
                <a:cs typeface="B Nazanin" panose="00000400000000000000" pitchFamily="2" charset="-78"/>
              </a:rPr>
              <a:t>حداکثر تعداد اسلایدها 20 اسلاید باشد.</a:t>
            </a:r>
          </a:p>
          <a:p>
            <a:pPr marL="342900" lvl="0" indent="-342900" algn="r" rtl="1">
              <a:lnSpc>
                <a:spcPct val="150000"/>
              </a:lnSpc>
              <a:spcBef>
                <a:spcPct val="0"/>
              </a:spcBef>
            </a:pPr>
            <a:r>
              <a:rPr lang="fa-IR" altLang="en-US" b="1" dirty="0">
                <a:latin typeface="Times New Roman "/>
                <a:cs typeface="B Nazanin" panose="00000400000000000000" pitchFamily="2" charset="-78"/>
              </a:rPr>
              <a:t>حداکثر زمان برای ارائه هر مقاله 10 الی 15 دقیقه می‌باشد.</a:t>
            </a:r>
          </a:p>
          <a:p>
            <a:pPr marL="342900" lvl="0" indent="-342900" algn="r" rtl="1">
              <a:lnSpc>
                <a:spcPct val="150000"/>
              </a:lnSpc>
              <a:spcBef>
                <a:spcPct val="0"/>
              </a:spcBef>
            </a:pPr>
            <a:r>
              <a:rPr lang="fa-IR" altLang="en-US" b="1" dirty="0">
                <a:latin typeface="Times New Roman "/>
                <a:cs typeface="B Nazanin" panose="00000400000000000000" pitchFamily="2" charset="-78"/>
              </a:rPr>
              <a:t>پس از تهیه پاورپوینت مقاله خود می‌بایست بر روی پاورپوینت خود صداگذاری نمایید. برای صداگذاری میتوانید بصورت اسلایدی و یا یک ویس بصورت کامل تهیه و در اسلاید اخر قرار داده شود.</a:t>
            </a:r>
          </a:p>
          <a:p>
            <a:pPr marL="342900" lvl="0" indent="-342900" algn="r" rtl="1">
              <a:lnSpc>
                <a:spcPct val="150000"/>
              </a:lnSpc>
              <a:spcBef>
                <a:spcPct val="0"/>
              </a:spcBef>
            </a:pPr>
            <a:r>
              <a:rPr lang="fa-IR" altLang="en-US" b="1" dirty="0">
                <a:latin typeface="Times New Roman "/>
                <a:cs typeface="B Nazanin" panose="00000400000000000000" pitchFamily="2" charset="-78"/>
              </a:rPr>
              <a:t>آخرین مهلت ارسال فایل </a:t>
            </a:r>
            <a:r>
              <a:rPr lang="fa-IR" altLang="en-US" b="1" dirty="0" err="1">
                <a:latin typeface="Times New Roman "/>
                <a:cs typeface="B Nazanin" panose="00000400000000000000" pitchFamily="2" charset="-78"/>
              </a:rPr>
              <a:t>پاورپوینت</a:t>
            </a:r>
            <a:r>
              <a:rPr lang="fa-IR" altLang="en-US" b="1" dirty="0">
                <a:latin typeface="Times New Roman "/>
                <a:cs typeface="B Nazanin" panose="00000400000000000000" pitchFamily="2" charset="-78"/>
              </a:rPr>
              <a:t> </a:t>
            </a:r>
            <a:r>
              <a:rPr lang="fa-IR" altLang="en-US" b="1">
                <a:latin typeface="Times New Roman "/>
                <a:cs typeface="B Nazanin" panose="00000400000000000000" pitchFamily="2" charset="-78"/>
              </a:rPr>
              <a:t>05 اسفند </a:t>
            </a:r>
            <a:r>
              <a:rPr lang="fa-IR" altLang="en-US" b="1" dirty="0">
                <a:latin typeface="Times New Roman "/>
                <a:cs typeface="B Nazanin" panose="00000400000000000000" pitchFamily="2" charset="-78"/>
              </a:rPr>
              <a:t>ماه 1404 می باشد. توجه داشته باشید برای ارائه مقاله باید هزینه ثبت نام پرداخت شده باشد.</a:t>
            </a:r>
          </a:p>
          <a:p>
            <a:pPr marL="342900" lvl="0" indent="-342900" algn="r" rtl="1">
              <a:lnSpc>
                <a:spcPct val="150000"/>
              </a:lnSpc>
              <a:spcBef>
                <a:spcPct val="0"/>
              </a:spcBef>
            </a:pPr>
            <a:r>
              <a:rPr lang="fa-IR" altLang="en-US" b="1" dirty="0">
                <a:latin typeface="Times New Roman "/>
                <a:cs typeface="B Nazanin" panose="00000400000000000000" pitchFamily="2" charset="-78"/>
              </a:rPr>
              <a:t>پس از تهیه و آماده سازی پاورپوینت فایل پاورپوینت را به ادرس ایمیل زیر ارسال نمایید. </a:t>
            </a:r>
            <a:r>
              <a:rPr lang="fa-IR" altLang="en-US" b="1" dirty="0">
                <a:solidFill>
                  <a:srgbClr val="FF0000"/>
                </a:solidFill>
                <a:latin typeface="Times New Roman "/>
                <a:cs typeface="B Nazanin" panose="00000400000000000000" pitchFamily="2" charset="-78"/>
              </a:rPr>
              <a:t>اسم فایل پاورپوینت و موضوع ایمیل </a:t>
            </a:r>
            <a:r>
              <a:rPr lang="fa-IR" altLang="en-US" b="1" dirty="0">
                <a:latin typeface="Times New Roman "/>
                <a:cs typeface="B Nazanin" panose="00000400000000000000" pitchFamily="2" charset="-78"/>
              </a:rPr>
              <a:t>حتما کد مقاله باشد. (کد مقاله در پنل کاربری منوی ویرایش و وضعیت داوری مقالات درج شده است.) از ارسال ایمیل های متعدد خودداری نمایید چرا که بررسی نخواهد شد، فایل ها توسط نرم افزار دانلود و ذخیره می شود پس آخرین ایمیل ارسالی بررسی خواهد شد. درصورتی که نیاز به ارسال ایمیل اصلاحی بود به هیچ عنوان موضوع و اسم فایل مقاله تغییر نکند و همان کد مقاله باشد. </a:t>
            </a:r>
          </a:p>
          <a:p>
            <a:pPr marL="342900" lvl="0" indent="-342900" algn="ctr" rtl="1">
              <a:lnSpc>
                <a:spcPct val="150000"/>
              </a:lnSpc>
              <a:spcBef>
                <a:spcPct val="0"/>
              </a:spcBef>
            </a:pPr>
            <a:r>
              <a:rPr lang="en-US" dirty="0">
                <a:hlinkClick r:id="rId2"/>
              </a:rPr>
              <a:t>powerpoint.conf@gmail.com</a:t>
            </a:r>
            <a:endParaRPr lang="fa-IR" dirty="0"/>
          </a:p>
          <a:p>
            <a:pPr marL="342900" lvl="0" indent="-342900" algn="r" rtl="1">
              <a:lnSpc>
                <a:spcPct val="150000"/>
              </a:lnSpc>
              <a:spcBef>
                <a:spcPct val="0"/>
              </a:spcBef>
            </a:pPr>
            <a:r>
              <a:rPr lang="fa-IR" altLang="en-US" b="1" dirty="0">
                <a:latin typeface="Times New Roman "/>
                <a:cs typeface="B Nazanin" panose="00000400000000000000" pitchFamily="2" charset="-78"/>
              </a:rPr>
              <a:t>موفق باشید</a:t>
            </a:r>
          </a:p>
        </p:txBody>
      </p:sp>
    </p:spTree>
    <p:extLst>
      <p:ext uri="{BB962C8B-B14F-4D97-AF65-F5344CB8AC3E}">
        <p14:creationId xmlns:p14="http://schemas.microsoft.com/office/powerpoint/2010/main" val="675962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0A2AC-3CD5-485E-B879-B13173E844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1242" y="1471871"/>
            <a:ext cx="10749516" cy="3914258"/>
          </a:xfrm>
        </p:spPr>
        <p:txBody>
          <a:bodyPr>
            <a:normAutofit/>
          </a:bodyPr>
          <a:lstStyle/>
          <a:p>
            <a:pPr algn="r" rtl="1">
              <a:spcBef>
                <a:spcPts val="8165"/>
              </a:spcBef>
            </a:pPr>
            <a:r>
              <a:rPr lang="fa-IR" dirty="0">
                <a:solidFill>
                  <a:schemeClr val="accent1">
                    <a:lumMod val="50000"/>
                  </a:schemeClr>
                </a:solidFill>
                <a:latin typeface="IPT.Mitra" panose="00000400000000000000" pitchFamily="2" charset="2"/>
                <a:cs typeface="B Zar" panose="00000400000000000000" pitchFamily="2" charset="-78"/>
              </a:rPr>
              <a:t>لطفا در صفحات ارائه خود فقط عناوین و اطلاعات مهم و کلی را وارد کرده از تایپ متن های طولانی خودداری کنید.</a:t>
            </a:r>
          </a:p>
          <a:p>
            <a:pPr algn="r" rtl="1">
              <a:spcBef>
                <a:spcPts val="8165"/>
              </a:spcBef>
            </a:pPr>
            <a:r>
              <a:rPr lang="fa-IR" dirty="0">
                <a:solidFill>
                  <a:schemeClr val="accent1">
                    <a:lumMod val="50000"/>
                  </a:schemeClr>
                </a:solidFill>
                <a:latin typeface="IPT.Mitra" panose="00000400000000000000" pitchFamily="2" charset="2"/>
                <a:cs typeface="B Zar" panose="00000400000000000000" pitchFamily="2" charset="-78"/>
              </a:rPr>
              <a:t>تنظیمات فایل قالب ارائه شفاهی الکترونیکی از جمله نوع، اندازه و رنگ فونت را تغییر ندهید.</a:t>
            </a:r>
          </a:p>
          <a:p>
            <a:pPr algn="r" rtl="1">
              <a:spcBef>
                <a:spcPts val="8165"/>
              </a:spcBef>
            </a:pPr>
            <a:r>
              <a:rPr lang="fa-IR" dirty="0">
                <a:solidFill>
                  <a:schemeClr val="accent1">
                    <a:lumMod val="50000"/>
                  </a:schemeClr>
                </a:solidFill>
                <a:latin typeface="IPT.Mitra" panose="00000400000000000000" pitchFamily="2" charset="2"/>
                <a:cs typeface="B Zar" panose="00000400000000000000" pitchFamily="2" charset="-78"/>
              </a:rPr>
              <a:t>تعداد اسلایدها بهتر است بین 15 تا 20 باشد.</a:t>
            </a:r>
          </a:p>
          <a:p>
            <a:pPr algn="r" rtl="1"/>
            <a:endParaRPr lang="fa-IR" dirty="0">
              <a:solidFill>
                <a:schemeClr val="accent1">
                  <a:lumMod val="50000"/>
                </a:schemeClr>
              </a:solidFill>
              <a:latin typeface="IPT.Mitra" panose="00000400000000000000" pitchFamily="2" charset="2"/>
              <a:cs typeface="B Zar" panose="00000400000000000000" pitchFamily="2" charset="-78"/>
            </a:endParaRPr>
          </a:p>
          <a:p>
            <a:pPr algn="r" rtl="1"/>
            <a:endParaRPr lang="fa-IR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5347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0A2AC-3CD5-485E-B879-B13173E844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1242" y="1471871"/>
            <a:ext cx="10749516" cy="3914258"/>
          </a:xfrm>
        </p:spPr>
        <p:txBody>
          <a:bodyPr/>
          <a:lstStyle/>
          <a:p>
            <a:pPr marL="0" indent="0" algn="r" rtl="1">
              <a:spcBef>
                <a:spcPts val="8165"/>
              </a:spcBef>
              <a:buNone/>
            </a:pPr>
            <a:r>
              <a:rPr lang="fa-IR" dirty="0">
                <a:solidFill>
                  <a:schemeClr val="accent1">
                    <a:lumMod val="50000"/>
                  </a:schemeClr>
                </a:solidFill>
                <a:latin typeface="IPT.Mitra" panose="00000400000000000000" pitchFamily="2" charset="2"/>
                <a:cs typeface="B Zar" panose="00000400000000000000" pitchFamily="2" charset="-78"/>
              </a:rPr>
              <a:t>برای وارد کردن متن کلیک کنید.</a:t>
            </a:r>
          </a:p>
        </p:txBody>
      </p:sp>
    </p:spTree>
    <p:extLst>
      <p:ext uri="{BB962C8B-B14F-4D97-AF65-F5344CB8AC3E}">
        <p14:creationId xmlns:p14="http://schemas.microsoft.com/office/powerpoint/2010/main" val="1412047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0A2AC-3CD5-485E-B879-B13173E844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1242" y="1471871"/>
            <a:ext cx="10749516" cy="3914258"/>
          </a:xfrm>
        </p:spPr>
        <p:txBody>
          <a:bodyPr/>
          <a:lstStyle/>
          <a:p>
            <a:pPr marL="0" indent="0" algn="r" rtl="1">
              <a:spcBef>
                <a:spcPts val="8165"/>
              </a:spcBef>
              <a:buNone/>
            </a:pPr>
            <a:r>
              <a:rPr lang="fa-IR" dirty="0">
                <a:solidFill>
                  <a:schemeClr val="accent1">
                    <a:lumMod val="50000"/>
                  </a:schemeClr>
                </a:solidFill>
                <a:latin typeface="IPT.Mitra" panose="00000400000000000000" pitchFamily="2" charset="2"/>
                <a:cs typeface="B Zar" panose="00000400000000000000" pitchFamily="2" charset="-78"/>
              </a:rPr>
              <a:t>فایل صوت ارائه مقاله /...</a:t>
            </a:r>
          </a:p>
        </p:txBody>
      </p:sp>
    </p:spTree>
    <p:extLst>
      <p:ext uri="{BB962C8B-B14F-4D97-AF65-F5344CB8AC3E}">
        <p14:creationId xmlns:p14="http://schemas.microsoft.com/office/powerpoint/2010/main" val="2241098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125</TotalTime>
  <Words>311</Words>
  <Application>Microsoft Office PowerPoint</Application>
  <PresentationFormat>Widescreen</PresentationFormat>
  <Paragraphs>19</Paragraphs>
  <Slides>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4" baseType="lpstr">
      <vt:lpstr>Arial</vt:lpstr>
      <vt:lpstr>B Nazanin</vt:lpstr>
      <vt:lpstr>B Titr</vt:lpstr>
      <vt:lpstr>Calibri</vt:lpstr>
      <vt:lpstr>Calibri Light</vt:lpstr>
      <vt:lpstr>IPT.Mitra</vt:lpstr>
      <vt:lpstr>Times New Roman </vt:lpstr>
      <vt:lpstr>Office Theme</vt:lpstr>
      <vt:lpstr>PowerPoint Presentation</vt:lpstr>
      <vt:lpstr>برای درج عنوان مقاله کلیک کنید.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Oral</dc:title>
  <dc:creator>Jamshidi</dc:creator>
  <cp:keywords>MohsenJDZ</cp:keywords>
  <cp:lastModifiedBy>Raymand Pajouh</cp:lastModifiedBy>
  <cp:revision>47</cp:revision>
  <dcterms:created xsi:type="dcterms:W3CDTF">2018-02-17T09:00:12Z</dcterms:created>
  <dcterms:modified xsi:type="dcterms:W3CDTF">2026-02-01T08:24:11Z</dcterms:modified>
</cp:coreProperties>
</file>